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 Medium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Open Sans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 autoAdjust="0"/>
  </p:normalViewPr>
  <p:slideViewPr>
    <p:cSldViewPr snapToGrid="0" snapToObjects="1">
      <p:cViewPr>
        <p:scale>
          <a:sx n="71" d="100"/>
          <a:sy n="71" d="100"/>
        </p:scale>
        <p:origin x="-132" y="-2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BF30E-3E9B-4856-9B86-1E7EF0D39B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5D03-7FD5-459A-91F3-B343DFC52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00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CIA SHIELD: A  Pentesting Framework for Web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8" y="5338790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by: [N.ADARRSH -24CZ0001 AND               M.MURALIDHARAN - 24CZ0033]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87" y="60474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 of Cybersecurity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85316" y="567332"/>
            <a:ext cx="7453551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Conclusion: Securing Tomorrow, Today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22114" y="1495663"/>
            <a:ext cx="6489978" cy="618887"/>
          </a:xfrm>
          <a:prstGeom prst="roundRect">
            <a:avLst>
              <a:gd name="adj" fmla="val 480059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381" y="1611630"/>
            <a:ext cx="309443" cy="3868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8330" y="2320766"/>
            <a:ext cx="325159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Security is Paramount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8330" y="2766774"/>
            <a:ext cx="607754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escalating reliance on digital infrastructure makes continuous and thorough web security testing mandatory, not optional.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308" y="1495663"/>
            <a:ext cx="6489978" cy="618887"/>
          </a:xfrm>
          <a:prstGeom prst="roundRect">
            <a:avLst>
              <a:gd name="adj" fmla="val 480059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575" y="1611630"/>
            <a:ext cx="309443" cy="3868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4524" y="2320766"/>
            <a:ext cx="25788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Holistic Platform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624524" y="2766774"/>
            <a:ext cx="607754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CIA SHIELD delivers a comprehensive and integrated pentesting solution, filling the gaps left by fragmented tools.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2114" y="4169331"/>
            <a:ext cx="6489978" cy="618887"/>
          </a:xfrm>
          <a:prstGeom prst="roundRect">
            <a:avLst>
              <a:gd name="adj" fmla="val 480059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381" y="4285298"/>
            <a:ext cx="309443" cy="3868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8330" y="4994434"/>
            <a:ext cx="290667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Balanced Security Focus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28330" y="5440442"/>
            <a:ext cx="607754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focusing equally on Confidentiality, Integrity, and Availability, the framework ensures truly robust security assessments.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418308" y="4169331"/>
            <a:ext cx="6489978" cy="618887"/>
          </a:xfrm>
          <a:prstGeom prst="roundRect">
            <a:avLst>
              <a:gd name="adj" fmla="val 480059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575" y="4285298"/>
            <a:ext cx="309443" cy="3868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24524" y="4994434"/>
            <a:ext cx="257889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Dual-Purpose Tool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624524" y="5440442"/>
            <a:ext cx="6077545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supports both academic education and high-stakes professional security testing environments.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031558" y="7100888"/>
            <a:ext cx="1287672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CIA SHIELD is a future-ready framework poised to support the next generation of cybersecurity defense against evolving threats.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722114" y="6868835"/>
            <a:ext cx="22860" cy="794147"/>
          </a:xfrm>
          <a:prstGeom prst="rect">
            <a:avLst/>
          </a:prstGeom>
          <a:solidFill>
            <a:srgbClr val="D2600F"/>
          </a:solidFill>
          <a:ln/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1372" y="629295"/>
            <a:ext cx="8751094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Digital Frontier: Why Web Security Matters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01873" y="1542931"/>
            <a:ext cx="3769876" cy="2565559"/>
          </a:xfrm>
          <a:prstGeom prst="roundRect">
            <a:avLst>
              <a:gd name="adj" fmla="val 4277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9013" y="1542931"/>
            <a:ext cx="91440" cy="2565559"/>
          </a:xfrm>
          <a:prstGeom prst="roundRect">
            <a:avLst>
              <a:gd name="adj" fmla="val 92123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993815" y="1766292"/>
            <a:ext cx="325457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Applications: The Backbone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3815" y="2593538"/>
            <a:ext cx="3254573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apps drive modern commerce, communication, and infrastructure, making them prime targets for malicious actors.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672251" y="1542931"/>
            <a:ext cx="3769876" cy="2565559"/>
          </a:xfrm>
          <a:prstGeom prst="roundRect">
            <a:avLst>
              <a:gd name="adj" fmla="val 4277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649391" y="1542931"/>
            <a:ext cx="91440" cy="2565559"/>
          </a:xfrm>
          <a:prstGeom prst="roundRect">
            <a:avLst>
              <a:gd name="adj" fmla="val 92123"/>
            </a:avLst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4964192" y="1766292"/>
            <a:ext cx="256996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Threat Landscape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964192" y="2280166"/>
            <a:ext cx="3254573" cy="1604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Rising cyberattacks continually threaten the foundational pillars of information security: </a:t>
            </a:r>
            <a:r>
              <a:rPr lang="en-US" sz="155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Confidentiality, Integrity, and Availability (CIA)</a:t>
            </a: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1873" y="4308991"/>
            <a:ext cx="3769876" cy="2557939"/>
          </a:xfrm>
          <a:prstGeom prst="roundRect">
            <a:avLst>
              <a:gd name="adj" fmla="val 4290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79013" y="4308991"/>
            <a:ext cx="91440" cy="2557939"/>
          </a:xfrm>
          <a:prstGeom prst="roundRect">
            <a:avLst>
              <a:gd name="adj" fmla="val 92123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993815" y="4532352"/>
            <a:ext cx="325457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Need for Robust Defense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3815" y="5359598"/>
            <a:ext cx="3254573" cy="128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is a critical need for a comprehensive, all-in-one penetration testing solution that addresses the CIA triad holistically.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093" y="1706404"/>
            <a:ext cx="4997053" cy="499705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01873" y="7318177"/>
            <a:ext cx="1322665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CIA SHIELD provides an integrated, modular, and automated framework designed to elevate security testing capabilities.</a:t>
            </a:r>
            <a:endParaRPr lang="en-US" sz="15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58843" y="656357"/>
            <a:ext cx="9112925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Identifying the Gaps in Current Pentesting Tools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13184" y="4160520"/>
            <a:ext cx="13204031" cy="22860"/>
          </a:xfrm>
          <a:prstGeom prst="roundRect">
            <a:avLst>
              <a:gd name="adj" fmla="val 374437"/>
            </a:avLst>
          </a:prstGeom>
          <a:solidFill>
            <a:srgbClr val="E2C8B5"/>
          </a:solidFill>
          <a:ln/>
        </p:spPr>
      </p:sp>
      <p:sp>
        <p:nvSpPr>
          <p:cNvPr id="4" name="Shape 2"/>
          <p:cNvSpPr/>
          <p:nvPr/>
        </p:nvSpPr>
        <p:spPr>
          <a:xfrm>
            <a:off x="713184" y="1554361"/>
            <a:ext cx="4231481" cy="2606159"/>
          </a:xfrm>
          <a:prstGeom prst="roundRect">
            <a:avLst>
              <a:gd name="adj" fmla="val 3284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24520" y="1765697"/>
            <a:ext cx="3808809" cy="764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Fragmentation and Integration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24520" y="2652355"/>
            <a:ext cx="3808809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tools like Burp Suite, ZAP, and DVWA often operate in silos, requiring complex integration and context-switching for a full assessment.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99340" y="4183380"/>
            <a:ext cx="4231600" cy="2550081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8" name="Text 6"/>
          <p:cNvSpPr/>
          <p:nvPr/>
        </p:nvSpPr>
        <p:spPr>
          <a:xfrm>
            <a:off x="5786676" y="4387096"/>
            <a:ext cx="3056930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Limited Scope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410676" y="4891564"/>
            <a:ext cx="3808928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popular tools focus heavily on </a:t>
            </a: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Confidentiality</a:t>
            </a: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data leaks, access control), but offer minimal, or less developed, testing for </a:t>
            </a: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Integrity</a:t>
            </a: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Availability</a:t>
            </a: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risks.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85615" y="1554361"/>
            <a:ext cx="4231600" cy="2550081"/>
          </a:xfrm>
          <a:prstGeom prst="roundRect">
            <a:avLst>
              <a:gd name="adj" fmla="val 3357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71046" y="1765697"/>
            <a:ext cx="3060621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Steep Learning Curve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896951" y="2270165"/>
            <a:ext cx="3808928" cy="163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powerful tools present significant barriers to entry for cybersecurity students or professionals new to penetration testing, complicating adoption.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3184" y="6939796"/>
            <a:ext cx="1320403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ecosystem lacks a unified, cohesive, and CIA-based penetration testing platform for comprehensive web application security analysis.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0237" y="1109663"/>
            <a:ext cx="100511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CIA SHIELD: The Unified Pentesting Framework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2313861" y="213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CIA-Centric Modules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20685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modules ensure balanced coverage across Confidentiality, Integrity, and Availability testing domains.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23492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253460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2658547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130266"/>
            <a:ext cx="3297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Hybrid Testing Approach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2620685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combines the efficiency of automated scanning with the depth of manual, expert-driven testing.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23492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253460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2658547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049554"/>
            <a:ext cx="3143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Extensibility via Plugins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4539972"/>
            <a:ext cx="43553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a flexible plugin architecture allowing users to add custom tests and capabilities, adapting to emerging threats.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23492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0200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14397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4539972"/>
            <a:ext cx="43553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an intuitive dashboard, guided labs, and detailed reporting suitable for both seasoned professionals and students.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23492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0200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143976"/>
            <a:ext cx="255151" cy="31896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133951" y="6501884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CIA SHIELD is designed to be the foundational tool for effective and efficient web application security assessment.</a:t>
            </a:r>
            <a:endParaRPr lang="en-US" sz="1750" dirty="0"/>
          </a:p>
        </p:txBody>
      </p:sp>
      <p:sp>
        <p:nvSpPr>
          <p:cNvPr id="24" name="Shape 14"/>
          <p:cNvSpPr/>
          <p:nvPr/>
        </p:nvSpPr>
        <p:spPr>
          <a:xfrm>
            <a:off x="793790" y="6246733"/>
            <a:ext cx="30480" cy="873204"/>
          </a:xfrm>
          <a:prstGeom prst="rect">
            <a:avLst/>
          </a:prstGeom>
          <a:solidFill>
            <a:srgbClr val="D2600F"/>
          </a:solidFill>
          <a:ln/>
        </p:spPr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59953" y="878989"/>
            <a:ext cx="93908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Development Methodology and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702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2527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399586"/>
            <a:ext cx="2923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Requirement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9000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Defined core functional and security requirements, focusing on compliance with OWASP Top 10 and the CIA Triad.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18702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22527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399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289000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Architected a modular system including data flow diagrams, UI/UX mockups, and threat modeling integration.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18702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225278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399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2890004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on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 (Python)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a lightweight backend, modern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HTML/CSS/JS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the frontend, utilizing robust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Encryption protocols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secure operations.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56396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30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2112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on secure coding practices, implementing encrypted data storage, secure user registration, and core vulnerability test modules.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456396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30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Testing &amp; Validation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211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Rigorous testing ensured functional correctness, security resilience, scalability under load, and high usability scores.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011" y="831532"/>
            <a:ext cx="90924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Deep Dive: CIA SHIELD's Modular Structure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45193" y="2982158"/>
            <a:ext cx="3033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Confidentiality Module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72577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testing access control mechanisms, authentication bypasses, data exposure risks, and secure communication protocols (TLS/SSL).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64771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93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Integrity Module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2768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Evaluates vulnerability to data tampering, checks for deserialization flaws, parameter manipulation attacks, and secure data handling.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696647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38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Availability Module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488025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Tests DoS/DDoS resilience, implements precise rate-limiting analysis, and monitors resource consumption to prevent outages.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85213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422821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6722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unified structure ensures security teams achieve balanced coverage across the entire CIA triad, moving beyond confidentiality-only testing.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8668" y="579477"/>
            <a:ext cx="9211747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Features Enhancing Usability and Efficacy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12" y="1660327"/>
            <a:ext cx="4269700" cy="25205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09" y="1660327"/>
            <a:ext cx="4269700" cy="252055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107" y="1660327"/>
            <a:ext cx="4269700" cy="25205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5092" y="4741783"/>
            <a:ext cx="6323886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&amp; Manual Scanning: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Quickly identify common flaws while enabling in-depth, expert-driven analysis.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735092" y="5487233"/>
            <a:ext cx="632388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Extensible Plugin Design: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Future-proofed framework allowing for easy integration of new attack vectors and custom scanners.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735092" y="6568678"/>
            <a:ext cx="632388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Guided Labs: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Safe, sandboxed environment perfect for student education and practicing ethical hacking techniques.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579043" y="4741783"/>
            <a:ext cx="6323886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Dashboard: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Centralized view for managing projects, tracking vulnerabilities, and visualizing risk posture.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579043" y="5487233"/>
            <a:ext cx="632388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Reporting: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Generate actionable reports complete with severity rankings, remediation steps, and mapping to industry standards (CVE/CWE).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579043" y="6568678"/>
            <a:ext cx="632388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 Testing Environment:</a:t>
            </a: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a controlled, safe space for vulnerability research and penetration testing without risk to production systems.</a:t>
            </a:r>
            <a:endParaRPr lang="en-US" sz="16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72213" y="809268"/>
            <a:ext cx="96825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Proof of Concept: Key Implementation Results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43219"/>
            <a:ext cx="5488067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943219"/>
            <a:ext cx="5488067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6451878" y="1943219"/>
            <a:ext cx="7215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100%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510076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00049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robust, multi-factor authentication and role-based access control (RBAC) across the platform.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1943219"/>
            <a:ext cx="5631061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1943219"/>
            <a:ext cx="5518428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0" name="Text 8"/>
          <p:cNvSpPr/>
          <p:nvPr/>
        </p:nvSpPr>
        <p:spPr>
          <a:xfrm>
            <a:off x="13257967" y="1943219"/>
            <a:ext cx="5786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2510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00049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high compliance in encrypting sensitive user data, both in transit and at rest, protecting confidentiality.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293275"/>
            <a:ext cx="5648682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4293275"/>
            <a:ext cx="5366147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6612493" y="4293275"/>
            <a:ext cx="5609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4860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Usability Score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535055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testing yielded excellent scores, confirming the interface is highly accessible for both novice and expert users.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4293275"/>
            <a:ext cx="5634633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4293275"/>
            <a:ext cx="5578197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20" name="Text 18"/>
          <p:cNvSpPr/>
          <p:nvPr/>
        </p:nvSpPr>
        <p:spPr>
          <a:xfrm>
            <a:off x="13261538" y="4293275"/>
            <a:ext cx="5750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99%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48601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535055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Flask architecture demonstrated high scalability, capable of securely managing concurrent testing sessions for multiple users.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6944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successfully deployed framework includes real-time audit logs and monitoring features, ensuring transparency and accountability during all testing phases.</a:t>
            </a:r>
            <a:endParaRPr lang="en-US" sz="17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962" y="1148001"/>
            <a:ext cx="7111841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Discussion: Impact and Future Trajectory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9962" y="2006798"/>
            <a:ext cx="278594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 &amp; Strengths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49962" y="2665988"/>
            <a:ext cx="92750" cy="92750"/>
          </a:xfrm>
          <a:prstGeom prst="roundRect">
            <a:avLst>
              <a:gd name="adj" fmla="val 492938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928330" y="2563892"/>
            <a:ext cx="341709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Exceptional detection capabilities for critical flaws like SQL Injection (SQLi), Cross-Site Scripting (XSS), and authentication flaws.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9962" y="4226064"/>
            <a:ext cx="92750" cy="92750"/>
          </a:xfrm>
          <a:prstGeom prst="roundRect">
            <a:avLst>
              <a:gd name="adj" fmla="val 492938"/>
            </a:avLst>
          </a:prstGeom>
          <a:solidFill>
            <a:srgbClr val="D2600F"/>
          </a:solidFill>
          <a:ln/>
        </p:spPr>
      </p:sp>
      <p:sp>
        <p:nvSpPr>
          <p:cNvPr id="8" name="Text 5"/>
          <p:cNvSpPr/>
          <p:nvPr/>
        </p:nvSpPr>
        <p:spPr>
          <a:xfrm>
            <a:off x="928330" y="4123968"/>
            <a:ext cx="341709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Bridging the gap: Designed to be an effective tool for cybersecurity professionals while remaining accessible for educational purposes.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9962" y="5786140"/>
            <a:ext cx="92750" cy="92750"/>
          </a:xfrm>
          <a:prstGeom prst="roundRect">
            <a:avLst>
              <a:gd name="adj" fmla="val 492938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928330" y="5684044"/>
            <a:ext cx="341709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adaptable and scalable architecture allows for quick response to emerging vulnerabilities and complex application landscapes.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06196" y="2006798"/>
            <a:ext cx="351174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Limitations &amp; Future Scope</a:t>
            </a:r>
            <a:endParaRPr lang="en-US" sz="2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848" y="2538234"/>
            <a:ext cx="278487" cy="34813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09605" y="2563892"/>
            <a:ext cx="309205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focus is primarily on web application layer testing; future releases need to incorporate </a:t>
            </a:r>
            <a:r>
              <a:rPr lang="en-US" sz="14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 and API testing</a:t>
            </a: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modules.</a:t>
            </a:r>
            <a:endParaRPr lang="en-US" sz="14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848" y="4098310"/>
            <a:ext cx="278487" cy="34813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09605" y="4123968"/>
            <a:ext cx="309205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</a:t>
            </a:r>
            <a:r>
              <a:rPr lang="en-US" sz="14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AI/ML algorithms</a:t>
            </a: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enhance anomaly detection and automate complex exploit chain generation.</a:t>
            </a:r>
            <a:endParaRPr lang="en-US" sz="14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848" y="5658386"/>
            <a:ext cx="278487" cy="3481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409605" y="5684044"/>
            <a:ext cx="309205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real-time, high-fidelity dashboards providing predictive risk scoring and advanced threat intelligence integration.</a:t>
            </a:r>
            <a:endParaRPr lang="en-US" sz="14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9447" cy="110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1018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Bitter Medium</vt:lpstr>
      <vt:lpstr>Calibri</vt:lpstr>
      <vt:lpstr>Bitter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Murali dharan</dc:creator>
  <cp:lastModifiedBy>DELL</cp:lastModifiedBy>
  <cp:revision>3</cp:revision>
  <dcterms:created xsi:type="dcterms:W3CDTF">2025-10-08T16:25:24Z</dcterms:created>
  <dcterms:modified xsi:type="dcterms:W3CDTF">2025-10-08T16:41:48Z</dcterms:modified>
</cp:coreProperties>
</file>